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405"/>
  </p:normalViewPr>
  <p:slideViewPr>
    <p:cSldViewPr snapToGrid="0" snapToObjects="1">
      <p:cViewPr varScale="1">
        <p:scale>
          <a:sx n="127" d="100"/>
          <a:sy n="127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354E51-4030-D740-DB5A-3E2E775FD9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DCE8979-15B7-36CD-216D-FC25D506C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A248B5-3BB2-C509-BC24-AF9F304A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56ACBCC-6592-67EF-C2D5-373A082BF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DBDDF7-5AA1-8178-6F6F-A45570A3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217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D8762C-F231-3BBC-2638-C2F36A88B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0817752-CDB4-A271-1F12-7FC45E5DD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A77751-6136-F91C-87B2-C5C2BF304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61AB52-3967-D00A-5123-3C22BBFCF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6FD9C6-92F3-43DD-EC31-FF20DB50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4927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2681C32-98D4-D735-1961-4BFA8F44CB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3C597F4-286E-25F8-20AF-54B3EF0C0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EFA11A-24CF-8121-B871-A68DD1AE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7C2172-0BA1-1D1C-F267-A37B84A24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61883EB-3C76-2644-F97B-9AD5713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72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557B27-776E-7425-AB37-6B6A8A86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402E0A-0550-9A5E-102E-1FC779AA5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A16AE4-F86B-3B47-62D4-EF7551E8B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6A89D0-89F5-6C2E-48E3-6926FAE6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ED69BC5-3494-6B7B-4679-A2F327432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3826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E97FA5-220D-4F85-BC15-D11059288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6D64559-0349-403B-AEBC-33D926A84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EEA4AD-F426-DA32-A061-62435A07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1428E1-FDFC-8026-8882-473A2F8E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48DA3AC-DE85-7B4B-939E-2FFFF7B9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75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8EEFC0-8C39-266F-95A3-65A5379FC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859AA5-6FD2-1BC5-93ED-62F2A5BE60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2E8CC31-A5B6-8727-06FC-FCD217793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317A1D-6331-AFAC-C8AB-18EFA23A9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6397AC2-C61C-9FE0-F1D8-015C47C23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3B2A54-911C-D6F3-B93A-5142F374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483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AE608C-1B38-A4D8-43C8-0DFE18F5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92CA87-060D-43B8-9F00-3A2A56263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2398148-7D6B-1D16-8CC6-8E800C028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DC865F6-7C74-79AA-36CA-C7742EFB1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0562E9A-A3CE-D637-AD5D-5C91B378E7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C8A8C5-C422-DA1C-A247-1E3EE594A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DC0E9F9-D8D5-750F-9442-DF2AFEEB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ABD7CFD-37CE-0994-CFCF-6239868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503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DEEFF8-C522-EB6F-5CE5-FB8AC93B0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4717C08-2B4B-A693-D33F-87EDFCA3A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6F144E9-E546-5F5A-3137-9236FEE01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71FD563-B9BE-B3FF-3977-E860B4CF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589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825D7EF-B086-E6F4-1B82-1915355D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F21606-9665-E4E2-E622-573AA9BD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EEBE44-1A13-39ED-1027-6071FCF5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791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F50B73-5B02-9AC2-7B83-AD1D9AE73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59E98-8898-DA5E-EC4C-954AA23C5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6C1ABFF-D633-07AC-FE7F-B6F3C876C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638A943-22BC-518C-4099-857A150BE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EA8A6F6-EBE9-EE50-7EA1-91CBB258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488489D-EF5D-09B8-6AD1-A2C94B87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204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86B8BB-BC1B-F3F4-90A6-B4D4C356D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1140952-BCE7-F2E0-26DD-A85C565FF5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482CFE2-7C66-794C-7AD7-5D7EC80AA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863F25-C055-83E8-4F9C-5AFF9871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41697F-751C-D352-BC16-73FF0E2A7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3EA2CC-3DB1-8B03-05A8-265CA3A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58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836F6E6-551D-5F8F-FC65-1DCE65E5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46040B-6257-24C8-0291-0B5A3D6C3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F9086B-4A76-43E6-0E9B-606129BA3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6143B-2F3E-6B4F-BC42-40FDD68EE826}" type="datetimeFigureOut">
              <a:rPr kumimoji="1" lang="ja-JP" altLang="en-US" smtClean="0"/>
              <a:t>2022/4/22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3441854-239A-EEFB-98B3-30BB961E2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E1A3358-46BE-893A-8307-3CB6CA6DE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726F4-453C-694E-B564-5E1DA170DC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061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方体 1">
            <a:extLst>
              <a:ext uri="{FF2B5EF4-FFF2-40B4-BE49-F238E27FC236}">
                <a16:creationId xmlns:a16="http://schemas.microsoft.com/office/drawing/2014/main" id="{C723C3C9-0347-B185-57C9-0DA6A8386C90}"/>
              </a:ext>
            </a:extLst>
          </p:cNvPr>
          <p:cNvSpPr/>
          <p:nvPr/>
        </p:nvSpPr>
        <p:spPr>
          <a:xfrm>
            <a:off x="1040746" y="1768171"/>
            <a:ext cx="3500437" cy="668338"/>
          </a:xfrm>
          <a:prstGeom prst="cube">
            <a:avLst>
              <a:gd name="adj" fmla="val 20874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grpSp>
        <p:nvGrpSpPr>
          <p:cNvPr id="3" name="グループ化 23">
            <a:extLst>
              <a:ext uri="{FF2B5EF4-FFF2-40B4-BE49-F238E27FC236}">
                <a16:creationId xmlns:a16="http://schemas.microsoft.com/office/drawing/2014/main" id="{421B5EBD-2664-8E43-1AF7-A2761F4DB19C}"/>
              </a:ext>
            </a:extLst>
          </p:cNvPr>
          <p:cNvGrpSpPr>
            <a:grpSpLocks/>
          </p:cNvGrpSpPr>
          <p:nvPr/>
        </p:nvGrpSpPr>
        <p:grpSpPr bwMode="auto">
          <a:xfrm>
            <a:off x="932796" y="1358596"/>
            <a:ext cx="790575" cy="554038"/>
            <a:chOff x="4574691" y="4323431"/>
            <a:chExt cx="791962" cy="555172"/>
          </a:xfrm>
        </p:grpSpPr>
        <p:sp>
          <p:nvSpPr>
            <p:cNvPr id="4" name="直方体 3">
              <a:extLst>
                <a:ext uri="{FF2B5EF4-FFF2-40B4-BE49-F238E27FC236}">
                  <a16:creationId xmlns:a16="http://schemas.microsoft.com/office/drawing/2014/main" id="{D74B200A-5E31-A17B-87EC-B204C90B1DE6}"/>
                </a:ext>
              </a:extLst>
            </p:cNvPr>
            <p:cNvSpPr/>
            <p:nvPr/>
          </p:nvSpPr>
          <p:spPr>
            <a:xfrm>
              <a:off x="4701914" y="4323431"/>
              <a:ext cx="664739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4C1D3AAA-2E11-0C7F-C667-B20575446A4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カメラ</a:t>
              </a:r>
            </a:p>
          </p:txBody>
        </p:sp>
      </p:grpSp>
      <p:grpSp>
        <p:nvGrpSpPr>
          <p:cNvPr id="6" name="グループ化 24">
            <a:extLst>
              <a:ext uri="{FF2B5EF4-FFF2-40B4-BE49-F238E27FC236}">
                <a16:creationId xmlns:a16="http://schemas.microsoft.com/office/drawing/2014/main" id="{90F9B94A-20FE-224E-0709-A92C03FDDA2D}"/>
              </a:ext>
            </a:extLst>
          </p:cNvPr>
          <p:cNvGrpSpPr>
            <a:grpSpLocks/>
          </p:cNvGrpSpPr>
          <p:nvPr/>
        </p:nvGrpSpPr>
        <p:grpSpPr bwMode="auto">
          <a:xfrm>
            <a:off x="1871008" y="1358596"/>
            <a:ext cx="792163" cy="554038"/>
            <a:chOff x="4574691" y="4323431"/>
            <a:chExt cx="791962" cy="555172"/>
          </a:xfrm>
        </p:grpSpPr>
        <p:sp>
          <p:nvSpPr>
            <p:cNvPr id="7" name="直方体 6">
              <a:extLst>
                <a:ext uri="{FF2B5EF4-FFF2-40B4-BE49-F238E27FC236}">
                  <a16:creationId xmlns:a16="http://schemas.microsoft.com/office/drawing/2014/main" id="{09D78BC2-56D9-9715-9626-5D6199C0C412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8E05A38-92E0-D416-E85B-4DB44A6339DC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音声</a:t>
              </a:r>
            </a:p>
          </p:txBody>
        </p:sp>
      </p:grpSp>
      <p:grpSp>
        <p:nvGrpSpPr>
          <p:cNvPr id="9" name="グループ化 27">
            <a:extLst>
              <a:ext uri="{FF2B5EF4-FFF2-40B4-BE49-F238E27FC236}">
                <a16:creationId xmlns:a16="http://schemas.microsoft.com/office/drawing/2014/main" id="{BAF2DE34-7E1B-A739-F39E-1E4372CC7F18}"/>
              </a:ext>
            </a:extLst>
          </p:cNvPr>
          <p:cNvGrpSpPr>
            <a:grpSpLocks/>
          </p:cNvGrpSpPr>
          <p:nvPr/>
        </p:nvGrpSpPr>
        <p:grpSpPr bwMode="auto">
          <a:xfrm>
            <a:off x="2809221" y="1358596"/>
            <a:ext cx="792162" cy="554038"/>
            <a:chOff x="4574691" y="4323431"/>
            <a:chExt cx="791962" cy="555172"/>
          </a:xfrm>
        </p:grpSpPr>
        <p:sp>
          <p:nvSpPr>
            <p:cNvPr id="10" name="直方体 9">
              <a:extLst>
                <a:ext uri="{FF2B5EF4-FFF2-40B4-BE49-F238E27FC236}">
                  <a16:creationId xmlns:a16="http://schemas.microsoft.com/office/drawing/2014/main" id="{201A73C2-5B05-0748-A9EE-C2EBE73134E4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31EF3301-43C7-7B20-347A-567449E55CE4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アーム</a:t>
              </a:r>
            </a:p>
          </p:txBody>
        </p:sp>
      </p:grpSp>
      <p:grpSp>
        <p:nvGrpSpPr>
          <p:cNvPr id="12" name="グループ化 30">
            <a:extLst>
              <a:ext uri="{FF2B5EF4-FFF2-40B4-BE49-F238E27FC236}">
                <a16:creationId xmlns:a16="http://schemas.microsoft.com/office/drawing/2014/main" id="{2D23603A-302F-5873-FCE3-A3DFA1CDAA22}"/>
              </a:ext>
            </a:extLst>
          </p:cNvPr>
          <p:cNvGrpSpPr>
            <a:grpSpLocks/>
          </p:cNvGrpSpPr>
          <p:nvPr/>
        </p:nvGrpSpPr>
        <p:grpSpPr bwMode="auto">
          <a:xfrm>
            <a:off x="3749021" y="1358596"/>
            <a:ext cx="792162" cy="554038"/>
            <a:chOff x="4574691" y="4323431"/>
            <a:chExt cx="791962" cy="555172"/>
          </a:xfrm>
        </p:grpSpPr>
        <p:sp>
          <p:nvSpPr>
            <p:cNvPr id="13" name="直方体 12">
              <a:extLst>
                <a:ext uri="{FF2B5EF4-FFF2-40B4-BE49-F238E27FC236}">
                  <a16:creationId xmlns:a16="http://schemas.microsoft.com/office/drawing/2014/main" id="{96C7830F-C3C5-BFE2-90D2-1EB79F114CBA}"/>
                </a:ext>
              </a:extLst>
            </p:cNvPr>
            <p:cNvSpPr/>
            <p:nvPr/>
          </p:nvSpPr>
          <p:spPr>
            <a:xfrm>
              <a:off x="4703246" y="4323431"/>
              <a:ext cx="663407" cy="555172"/>
            </a:xfrm>
            <a:prstGeom prst="cube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2F0DD2A7-0537-FC22-BE91-4AE691388C9B}"/>
                </a:ext>
              </a:extLst>
            </p:cNvPr>
            <p:cNvSpPr/>
            <p:nvPr/>
          </p:nvSpPr>
          <p:spPr>
            <a:xfrm>
              <a:off x="4574691" y="4514321"/>
              <a:ext cx="791962" cy="32133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ja-JP" altLang="en-US" sz="1100" dirty="0"/>
                <a:t>台車</a:t>
              </a:r>
            </a:p>
          </p:txBody>
        </p:sp>
      </p:grp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41B278C1-E2D9-F165-2847-6C451FD234BD}"/>
              </a:ext>
            </a:extLst>
          </p:cNvPr>
          <p:cNvSpPr/>
          <p:nvPr/>
        </p:nvSpPr>
        <p:spPr>
          <a:xfrm>
            <a:off x="956608" y="2111071"/>
            <a:ext cx="1706563" cy="32543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ja-JP" altLang="en-US" sz="1600" dirty="0"/>
              <a:t>ミドルェア（</a:t>
            </a:r>
            <a:r>
              <a:rPr lang="en-US" altLang="ja-JP" sz="1600" dirty="0"/>
              <a:t>ROS</a:t>
            </a:r>
            <a:r>
              <a:rPr lang="ja-JP" altLang="en-US" sz="1600" dirty="0"/>
              <a:t>）</a:t>
            </a:r>
          </a:p>
        </p:txBody>
      </p:sp>
      <p:cxnSp>
        <p:nvCxnSpPr>
          <p:cNvPr id="16" name="カギ線コネクタ 15">
            <a:extLst>
              <a:ext uri="{FF2B5EF4-FFF2-40B4-BE49-F238E27FC236}">
                <a16:creationId xmlns:a16="http://schemas.microsoft.com/office/drawing/2014/main" id="{69B7D7B0-F422-8274-8D68-3E66D29703DA}"/>
              </a:ext>
            </a:extLst>
          </p:cNvPr>
          <p:cNvCxnSpPr>
            <a:stCxn id="4" idx="3"/>
            <a:endCxn id="7" idx="3"/>
          </p:cNvCxnSpPr>
          <p:nvPr/>
        </p:nvCxnSpPr>
        <p:spPr>
          <a:xfrm rot="16200000" flipH="1">
            <a:off x="1792427" y="1443528"/>
            <a:ext cx="12700" cy="938212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カギ線コネクタ 16">
            <a:extLst>
              <a:ext uri="{FF2B5EF4-FFF2-40B4-BE49-F238E27FC236}">
                <a16:creationId xmlns:a16="http://schemas.microsoft.com/office/drawing/2014/main" id="{00AC4DA7-DED8-5923-C395-F798C0833BFD}"/>
              </a:ext>
            </a:extLst>
          </p:cNvPr>
          <p:cNvCxnSpPr>
            <a:stCxn id="7" idx="3"/>
            <a:endCxn id="10" idx="3"/>
          </p:cNvCxnSpPr>
          <p:nvPr/>
        </p:nvCxnSpPr>
        <p:spPr>
          <a:xfrm rot="16200000" flipH="1">
            <a:off x="2730640" y="1443527"/>
            <a:ext cx="12700" cy="93821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カギ線コネクタ 17">
            <a:extLst>
              <a:ext uri="{FF2B5EF4-FFF2-40B4-BE49-F238E27FC236}">
                <a16:creationId xmlns:a16="http://schemas.microsoft.com/office/drawing/2014/main" id="{C3BFD2FA-3462-53A2-CD38-60CB8CCE306F}"/>
              </a:ext>
            </a:extLst>
          </p:cNvPr>
          <p:cNvCxnSpPr>
            <a:stCxn id="10" idx="3"/>
            <a:endCxn id="13" idx="3"/>
          </p:cNvCxnSpPr>
          <p:nvPr/>
        </p:nvCxnSpPr>
        <p:spPr>
          <a:xfrm rot="16200000" flipH="1">
            <a:off x="3669646" y="1442734"/>
            <a:ext cx="12700" cy="939800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C934EE3-EF99-1BFB-F395-D2D7BA6C0954}"/>
              </a:ext>
            </a:extLst>
          </p:cNvPr>
          <p:cNvSpPr/>
          <p:nvPr/>
        </p:nvSpPr>
        <p:spPr>
          <a:xfrm>
            <a:off x="956608" y="1142696"/>
            <a:ext cx="3749675" cy="1430338"/>
          </a:xfrm>
          <a:prstGeom prst="rect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EA6F524-B05A-74DF-8D17-3D85D070C579}"/>
              </a:ext>
            </a:extLst>
          </p:cNvPr>
          <p:cNvSpPr txBox="1"/>
          <p:nvPr/>
        </p:nvSpPr>
        <p:spPr>
          <a:xfrm>
            <a:off x="11445073" y="17182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grpSp>
        <p:nvGrpSpPr>
          <p:cNvPr id="48" name="グループ化 47">
            <a:extLst>
              <a:ext uri="{FF2B5EF4-FFF2-40B4-BE49-F238E27FC236}">
                <a16:creationId xmlns:a16="http://schemas.microsoft.com/office/drawing/2014/main" id="{CFAF5208-F3D1-BB28-A22C-410D34D8CF2F}"/>
              </a:ext>
            </a:extLst>
          </p:cNvPr>
          <p:cNvGrpSpPr/>
          <p:nvPr/>
        </p:nvGrpSpPr>
        <p:grpSpPr>
          <a:xfrm>
            <a:off x="251520" y="3242543"/>
            <a:ext cx="5597319" cy="3543044"/>
            <a:chOff x="251520" y="3242543"/>
            <a:chExt cx="5597319" cy="3543044"/>
          </a:xfrm>
        </p:grpSpPr>
        <p:grpSp>
          <p:nvGrpSpPr>
            <p:cNvPr id="21" name="グループ化 23">
              <a:extLst>
                <a:ext uri="{FF2B5EF4-FFF2-40B4-BE49-F238E27FC236}">
                  <a16:creationId xmlns:a16="http://schemas.microsoft.com/office/drawing/2014/main" id="{3712B9DE-BF83-B2FD-35EB-5AAB9466C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8208" y="3451473"/>
              <a:ext cx="986963" cy="691667"/>
              <a:chOff x="4574691" y="4323431"/>
              <a:chExt cx="791962" cy="555172"/>
            </a:xfrm>
          </p:grpSpPr>
          <p:sp>
            <p:nvSpPr>
              <p:cNvPr id="22" name="直方体 21">
                <a:extLst>
                  <a:ext uri="{FF2B5EF4-FFF2-40B4-BE49-F238E27FC236}">
                    <a16:creationId xmlns:a16="http://schemas.microsoft.com/office/drawing/2014/main" id="{CBF08C4E-2E80-3DEF-18A5-BD6573D66984}"/>
                  </a:ext>
                </a:extLst>
              </p:cNvPr>
              <p:cNvSpPr/>
              <p:nvPr/>
            </p:nvSpPr>
            <p:spPr>
              <a:xfrm>
                <a:off x="4701914" y="4323431"/>
                <a:ext cx="664739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66B4A89-B3AD-7DD8-EED7-E1C95E5EE57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カメラ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4" name="グループ化 24">
              <a:extLst>
                <a:ext uri="{FF2B5EF4-FFF2-40B4-BE49-F238E27FC236}">
                  <a16:creationId xmlns:a16="http://schemas.microsoft.com/office/drawing/2014/main" id="{8523C570-0ADC-E7B1-7F86-201B30D625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6386" y="3451473"/>
              <a:ext cx="988945" cy="691667"/>
              <a:chOff x="4574691" y="4323431"/>
              <a:chExt cx="791962" cy="555172"/>
            </a:xfrm>
          </p:grpSpPr>
          <p:sp>
            <p:nvSpPr>
              <p:cNvPr id="25" name="直方体 24">
                <a:extLst>
                  <a:ext uri="{FF2B5EF4-FFF2-40B4-BE49-F238E27FC236}">
                    <a16:creationId xmlns:a16="http://schemas.microsoft.com/office/drawing/2014/main" id="{54E58CE0-41BC-A492-F296-1500A171666B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AABAAF97-C935-9E7A-F73A-2EFA9ACD0CD7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音声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grpSp>
          <p:nvGrpSpPr>
            <p:cNvPr id="27" name="グループ化 30">
              <a:extLst>
                <a:ext uri="{FF2B5EF4-FFF2-40B4-BE49-F238E27FC236}">
                  <a16:creationId xmlns:a16="http://schemas.microsoft.com/office/drawing/2014/main" id="{99C4BE8E-8A40-C4B7-4200-05038A2BB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3363" y="3451473"/>
              <a:ext cx="988944" cy="691667"/>
              <a:chOff x="4574691" y="4323431"/>
              <a:chExt cx="791962" cy="555172"/>
            </a:xfrm>
          </p:grpSpPr>
          <p:sp>
            <p:nvSpPr>
              <p:cNvPr id="28" name="直方体 27">
                <a:extLst>
                  <a:ext uri="{FF2B5EF4-FFF2-40B4-BE49-F238E27FC236}">
                    <a16:creationId xmlns:a16="http://schemas.microsoft.com/office/drawing/2014/main" id="{65A9B427-1D9A-F68D-A0BC-EF05B90189D0}"/>
                  </a:ext>
                </a:extLst>
              </p:cNvPr>
              <p:cNvSpPr/>
              <p:nvPr/>
            </p:nvSpPr>
            <p:spPr>
              <a:xfrm>
                <a:off x="4703246" y="4323431"/>
                <a:ext cx="663407" cy="555172"/>
              </a:xfrm>
              <a:prstGeom prst="cub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B761F560-C6BA-D888-AC94-82DEC81E5C25}"/>
                  </a:ext>
                </a:extLst>
              </p:cNvPr>
              <p:cNvSpPr/>
              <p:nvPr/>
            </p:nvSpPr>
            <p:spPr>
              <a:xfrm>
                <a:off x="4574691" y="4514321"/>
                <a:ext cx="791962" cy="321331"/>
              </a:xfrm>
              <a:prstGeom prst="rect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ja-JP" altLang="en-US" sz="1100" dirty="0"/>
                  <a:t>台車</a:t>
                </a:r>
                <a:endParaRPr lang="en-US" altLang="ja-JP" sz="1100" dirty="0"/>
              </a:p>
              <a:p>
                <a:pPr algn="ctr">
                  <a:defRPr/>
                </a:pPr>
                <a:r>
                  <a:rPr lang="ja-JP" altLang="en-US" sz="1100" dirty="0"/>
                  <a:t>ノード</a:t>
                </a:r>
              </a:p>
            </p:txBody>
          </p:sp>
        </p:grpSp>
        <p:pic>
          <p:nvPicPr>
            <p:cNvPr id="30" name="Picture 4" descr="http://www.ros.org/reps/rep-0119/turtlebot_lg.png">
              <a:extLst>
                <a:ext uri="{FF2B5EF4-FFF2-40B4-BE49-F238E27FC236}">
                  <a16:creationId xmlns:a16="http://schemas.microsoft.com/office/drawing/2014/main" id="{46CF39D5-F3CB-FA49-EBEC-A6B698ADB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4311" y="5139376"/>
              <a:ext cx="987305" cy="1313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グループ化 30">
              <a:extLst>
                <a:ext uri="{FF2B5EF4-FFF2-40B4-BE49-F238E27FC236}">
                  <a16:creationId xmlns:a16="http://schemas.microsoft.com/office/drawing/2014/main" id="{A70D35BF-97CA-1F0A-743D-260522340C0A}"/>
                </a:ext>
              </a:extLst>
            </p:cNvPr>
            <p:cNvGrpSpPr/>
            <p:nvPr/>
          </p:nvGrpSpPr>
          <p:grpSpPr>
            <a:xfrm>
              <a:off x="426101" y="4143140"/>
              <a:ext cx="2126201" cy="1653216"/>
              <a:chOff x="1176746" y="4143140"/>
              <a:chExt cx="2126201" cy="1653216"/>
            </a:xfrm>
          </p:grpSpPr>
          <p:cxnSp>
            <p:nvCxnSpPr>
              <p:cNvPr id="32" name="曲線コネクタ 31">
                <a:extLst>
                  <a:ext uri="{FF2B5EF4-FFF2-40B4-BE49-F238E27FC236}">
                    <a16:creationId xmlns:a16="http://schemas.microsoft.com/office/drawing/2014/main" id="{DA1F7F53-2072-E2FB-E1EF-BC1F3F2D1F54}"/>
                  </a:ext>
                </a:extLst>
              </p:cNvPr>
              <p:cNvCxnSpPr>
                <a:cxnSpLocks/>
                <a:stCxn id="22" idx="3"/>
                <a:endCxn id="30" idx="1"/>
              </p:cNvCxnSpPr>
              <p:nvPr/>
            </p:nvCxnSpPr>
            <p:spPr>
              <a:xfrm rot="16200000" flipH="1">
                <a:off x="1996437" y="4489845"/>
                <a:ext cx="1653216" cy="959805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テキスト ボックス 32">
                <a:extLst>
                  <a:ext uri="{FF2B5EF4-FFF2-40B4-BE49-F238E27FC236}">
                    <a16:creationId xmlns:a16="http://schemas.microsoft.com/office/drawing/2014/main" id="{E1CD8F5C-E4FF-613D-C5BF-9197AB902A2C}"/>
                  </a:ext>
                </a:extLst>
              </p:cNvPr>
              <p:cNvSpPr txBox="1"/>
              <p:nvPr/>
            </p:nvSpPr>
            <p:spPr>
              <a:xfrm>
                <a:off x="1176746" y="4818255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画像認識トピック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（人の位置）</a:t>
                </a:r>
                <a:endParaRPr kumimoji="1" lang="ja-JP" altLang="en-US" sz="1400" dirty="0"/>
              </a:p>
            </p:txBody>
          </p:sp>
        </p:grp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0FEDC0E1-7615-14DA-13A8-D9D7280EB1F9}"/>
                </a:ext>
              </a:extLst>
            </p:cNvPr>
            <p:cNvGrpSpPr/>
            <p:nvPr/>
          </p:nvGrpSpPr>
          <p:grpSpPr>
            <a:xfrm>
              <a:off x="3539608" y="4143140"/>
              <a:ext cx="2309231" cy="1653216"/>
              <a:chOff x="4290253" y="4143140"/>
              <a:chExt cx="2309231" cy="1653216"/>
            </a:xfrm>
          </p:grpSpPr>
          <p:cxnSp>
            <p:nvCxnSpPr>
              <p:cNvPr id="35" name="曲線コネクタ 34">
                <a:extLst>
                  <a:ext uri="{FF2B5EF4-FFF2-40B4-BE49-F238E27FC236}">
                    <a16:creationId xmlns:a16="http://schemas.microsoft.com/office/drawing/2014/main" id="{B13A9CBB-F0FD-112F-A2F6-C00A85AEDD20}"/>
                  </a:ext>
                </a:extLst>
              </p:cNvPr>
              <p:cNvCxnSpPr>
                <a:cxnSpLocks/>
                <a:stCxn id="30" idx="3"/>
                <a:endCxn id="28" idx="3"/>
              </p:cNvCxnSpPr>
              <p:nvPr/>
            </p:nvCxnSpPr>
            <p:spPr>
              <a:xfrm flipV="1">
                <a:off x="4290253" y="4143140"/>
                <a:ext cx="770026" cy="1653216"/>
              </a:xfrm>
              <a:prstGeom prst="curved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テキスト ボックス 35">
                <a:extLst>
                  <a:ext uri="{FF2B5EF4-FFF2-40B4-BE49-F238E27FC236}">
                    <a16:creationId xmlns:a16="http://schemas.microsoft.com/office/drawing/2014/main" id="{1CB39D58-6E1E-0E90-1422-F3823339621E}"/>
                  </a:ext>
                </a:extLst>
              </p:cNvPr>
              <p:cNvSpPr txBox="1"/>
              <p:nvPr/>
            </p:nvSpPr>
            <p:spPr>
              <a:xfrm>
                <a:off x="4932040" y="4886131"/>
                <a:ext cx="16674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ja-JP" altLang="en-US" sz="1400" dirty="0"/>
                  <a:t>ロボット動作トピック</a:t>
                </a:r>
                <a:endParaRPr kumimoji="1" lang="en-US" altLang="ja-JP" sz="1400" dirty="0"/>
              </a:p>
              <a:p>
                <a:pPr algn="ctr"/>
                <a:r>
                  <a:rPr lang="ja-JP" altLang="en-US" sz="1400" dirty="0"/>
                  <a:t>（移動）</a:t>
                </a:r>
                <a:endParaRPr kumimoji="1" lang="ja-JP" altLang="en-US" sz="1400" dirty="0"/>
              </a:p>
            </p:txBody>
          </p:sp>
        </p:grp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28032965-CDAF-66DB-20A6-BEEFA1742BCF}"/>
                </a:ext>
              </a:extLst>
            </p:cNvPr>
            <p:cNvSpPr txBox="1"/>
            <p:nvPr/>
          </p:nvSpPr>
          <p:spPr>
            <a:xfrm>
              <a:off x="2589404" y="4365104"/>
              <a:ext cx="10919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音声トピック</a:t>
              </a:r>
              <a:endParaRPr kumimoji="1" lang="en-US" altLang="ja-JP" sz="1400" dirty="0"/>
            </a:p>
            <a:p>
              <a:pPr algn="ctr"/>
              <a:r>
                <a:rPr lang="ja-JP" altLang="en-US" sz="1400" dirty="0"/>
                <a:t>（音声発話）</a:t>
              </a:r>
              <a:endParaRPr kumimoji="1" lang="ja-JP" altLang="en-US" sz="1400" dirty="0"/>
            </a:p>
          </p:txBody>
        </p:sp>
        <p:cxnSp>
          <p:nvCxnSpPr>
            <p:cNvPr id="38" name="直線矢印コネクタ 37">
              <a:extLst>
                <a:ext uri="{FF2B5EF4-FFF2-40B4-BE49-F238E27FC236}">
                  <a16:creationId xmlns:a16="http://schemas.microsoft.com/office/drawing/2014/main" id="{7633FF0F-068B-DD58-366E-7F65BF8ACE40}"/>
                </a:ext>
              </a:extLst>
            </p:cNvPr>
            <p:cNvCxnSpPr>
              <a:stCxn id="30" idx="0"/>
              <a:endCxn id="25" idx="3"/>
            </p:cNvCxnSpPr>
            <p:nvPr/>
          </p:nvCxnSpPr>
          <p:spPr>
            <a:xfrm flipH="1" flipV="1">
              <a:off x="3104665" y="4143140"/>
              <a:ext cx="13299" cy="99623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02BF19F-A99D-8D0D-A83F-40285599A47D}"/>
                </a:ext>
              </a:extLst>
            </p:cNvPr>
            <p:cNvSpPr/>
            <p:nvPr/>
          </p:nvSpPr>
          <p:spPr>
            <a:xfrm>
              <a:off x="1150685" y="3242543"/>
              <a:ext cx="4008448" cy="1122561"/>
            </a:xfrm>
            <a:prstGeom prst="rect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2DD84891-F825-C804-9D89-18C42D9905A5}"/>
                </a:ext>
              </a:extLst>
            </p:cNvPr>
            <p:cNvSpPr txBox="1"/>
            <p:nvPr/>
          </p:nvSpPr>
          <p:spPr>
            <a:xfrm>
              <a:off x="4613443" y="4085320"/>
              <a:ext cx="6110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ノード</a:t>
              </a:r>
              <a:endParaRPr kumimoji="1" lang="ja-JP" altLang="en-US" sz="1400" dirty="0"/>
            </a:p>
          </p:txBody>
        </p:sp>
        <p:sp>
          <p:nvSpPr>
            <p:cNvPr id="41" name="雲形吹き出し 40">
              <a:extLst>
                <a:ext uri="{FF2B5EF4-FFF2-40B4-BE49-F238E27FC236}">
                  <a16:creationId xmlns:a16="http://schemas.microsoft.com/office/drawing/2014/main" id="{31267CDA-1F46-3171-BAEC-D507D3C4A65E}"/>
                </a:ext>
              </a:extLst>
            </p:cNvPr>
            <p:cNvSpPr/>
            <p:nvPr/>
          </p:nvSpPr>
          <p:spPr>
            <a:xfrm>
              <a:off x="251520" y="5705467"/>
              <a:ext cx="1800200" cy="1080120"/>
            </a:xfrm>
            <a:prstGeom prst="cloudCallout">
              <a:avLst>
                <a:gd name="adj1" fmla="val 77646"/>
                <a:gd name="adj2" fmla="val -2302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人を見つけて</a:t>
              </a:r>
              <a:endParaRPr kumimoji="1"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lang="ja-JP" altLang="en-US" sz="1200" dirty="0">
                  <a:solidFill>
                    <a:schemeClr val="tx1"/>
                  </a:solidFill>
                </a:rPr>
                <a:t>近づいて</a:t>
              </a:r>
              <a:endParaRPr lang="en-US" altLang="ja-JP" sz="12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1200" dirty="0">
                  <a:solidFill>
                    <a:schemeClr val="tx1"/>
                  </a:solidFill>
                </a:rPr>
                <a:t>挨拶しよう！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FD6386DA-0D76-08FF-EF8F-C9D4D77783FF}"/>
                </a:ext>
              </a:extLst>
            </p:cNvPr>
            <p:cNvSpPr txBox="1"/>
            <p:nvPr/>
          </p:nvSpPr>
          <p:spPr>
            <a:xfrm>
              <a:off x="3696481" y="6145559"/>
              <a:ext cx="13292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400" dirty="0"/>
                <a:t>行動計画ノード</a:t>
              </a:r>
              <a:endParaRPr kumimoji="1" lang="en-US" altLang="ja-JP" sz="1400" dirty="0"/>
            </a:p>
          </p:txBody>
        </p:sp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BBB961A2-FE43-3890-FB9A-4F7096789B98}"/>
              </a:ext>
            </a:extLst>
          </p:cNvPr>
          <p:cNvGrpSpPr/>
          <p:nvPr/>
        </p:nvGrpSpPr>
        <p:grpSpPr>
          <a:xfrm>
            <a:off x="5644495" y="1103091"/>
            <a:ext cx="4405423" cy="1413646"/>
            <a:chOff x="5644495" y="1103091"/>
            <a:chExt cx="4405423" cy="1413646"/>
          </a:xfrm>
        </p:grpSpPr>
        <p:sp>
          <p:nvSpPr>
            <p:cNvPr id="49" name="円/楕円 48">
              <a:extLst>
                <a:ext uri="{FF2B5EF4-FFF2-40B4-BE49-F238E27FC236}">
                  <a16:creationId xmlns:a16="http://schemas.microsoft.com/office/drawing/2014/main" id="{5C8C4C2B-33B8-381A-AADE-F5FD81F9AB53}"/>
                </a:ext>
              </a:extLst>
            </p:cNvPr>
            <p:cNvSpPr/>
            <p:nvPr/>
          </p:nvSpPr>
          <p:spPr>
            <a:xfrm>
              <a:off x="5644495" y="1103092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listener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円/楕円 49">
              <a:extLst>
                <a:ext uri="{FF2B5EF4-FFF2-40B4-BE49-F238E27FC236}">
                  <a16:creationId xmlns:a16="http://schemas.microsoft.com/office/drawing/2014/main" id="{EF5289DE-0C10-B541-3477-BC210D99C206}"/>
                </a:ext>
              </a:extLst>
            </p:cNvPr>
            <p:cNvSpPr/>
            <p:nvPr/>
          </p:nvSpPr>
          <p:spPr>
            <a:xfrm>
              <a:off x="8359342" y="1103091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>
                  <a:solidFill>
                    <a:schemeClr val="tx1"/>
                  </a:solidFill>
                </a:rPr>
                <a:t>talker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1" name="直線矢印コネクタ 50">
              <a:extLst>
                <a:ext uri="{FF2B5EF4-FFF2-40B4-BE49-F238E27FC236}">
                  <a16:creationId xmlns:a16="http://schemas.microsoft.com/office/drawing/2014/main" id="{7CB01BB0-F8C5-C5AB-8284-32D61AEFA393}"/>
                </a:ext>
              </a:extLst>
            </p:cNvPr>
            <p:cNvCxnSpPr>
              <a:stCxn id="50" idx="2"/>
              <a:endCxn id="49" idx="6"/>
            </p:cNvCxnSpPr>
            <p:nvPr/>
          </p:nvCxnSpPr>
          <p:spPr>
            <a:xfrm flipH="1">
              <a:off x="7335071" y="1448649"/>
              <a:ext cx="1024271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A34CCDE3-641C-63F8-5350-7F9530608998}"/>
                </a:ext>
              </a:extLst>
            </p:cNvPr>
            <p:cNvSpPr txBox="1"/>
            <p:nvPr/>
          </p:nvSpPr>
          <p:spPr>
            <a:xfrm>
              <a:off x="8760939" y="1870406"/>
              <a:ext cx="12234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一方的に</a:t>
              </a:r>
              <a:endParaRPr kumimoji="1" lang="en-US" altLang="ja-JP" dirty="0"/>
            </a:p>
            <a:p>
              <a:r>
                <a:rPr kumimoji="1" lang="ja-JP" altLang="en-US"/>
                <a:t>送りつける</a:t>
              </a:r>
            </a:p>
          </p:txBody>
        </p:sp>
      </p:grp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3356CB4C-DE8F-AB7E-EFAD-723A750C0C2F}"/>
              </a:ext>
            </a:extLst>
          </p:cNvPr>
          <p:cNvGrpSpPr/>
          <p:nvPr/>
        </p:nvGrpSpPr>
        <p:grpSpPr>
          <a:xfrm>
            <a:off x="6074430" y="3467589"/>
            <a:ext cx="6018678" cy="1851015"/>
            <a:chOff x="5524094" y="3286387"/>
            <a:chExt cx="6018678" cy="1851015"/>
          </a:xfrm>
        </p:grpSpPr>
        <p:sp>
          <p:nvSpPr>
            <p:cNvPr id="54" name="円/楕円 53">
              <a:extLst>
                <a:ext uri="{FF2B5EF4-FFF2-40B4-BE49-F238E27FC236}">
                  <a16:creationId xmlns:a16="http://schemas.microsoft.com/office/drawing/2014/main" id="{8ED25620-2CB1-0ADB-972E-EFE407034941}"/>
                </a:ext>
              </a:extLst>
            </p:cNvPr>
            <p:cNvSpPr/>
            <p:nvPr/>
          </p:nvSpPr>
          <p:spPr>
            <a:xfrm>
              <a:off x="7137349" y="3849460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chemeClr val="tx1"/>
                  </a:solidFill>
                </a:rPr>
                <a:t>client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円/楕円 54">
              <a:extLst>
                <a:ext uri="{FF2B5EF4-FFF2-40B4-BE49-F238E27FC236}">
                  <a16:creationId xmlns:a16="http://schemas.microsoft.com/office/drawing/2014/main" id="{9DF585BC-5530-951B-C831-A0D119F0DD8C}"/>
                </a:ext>
              </a:extLst>
            </p:cNvPr>
            <p:cNvSpPr/>
            <p:nvPr/>
          </p:nvSpPr>
          <p:spPr>
            <a:xfrm>
              <a:off x="9852196" y="3849459"/>
              <a:ext cx="1690576" cy="69111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chemeClr val="tx1"/>
                  </a:solidFill>
                </a:rPr>
                <a:t>server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曲線コネクタ 55">
              <a:extLst>
                <a:ext uri="{FF2B5EF4-FFF2-40B4-BE49-F238E27FC236}">
                  <a16:creationId xmlns:a16="http://schemas.microsoft.com/office/drawing/2014/main" id="{220A08F6-E2F8-89B6-3DE1-8F614F109E12}"/>
                </a:ext>
              </a:extLst>
            </p:cNvPr>
            <p:cNvCxnSpPr>
              <a:stCxn id="54" idx="7"/>
              <a:endCxn id="55" idx="1"/>
            </p:cNvCxnSpPr>
            <p:nvPr/>
          </p:nvCxnSpPr>
          <p:spPr>
            <a:xfrm rot="5400000" flipH="1" flipV="1">
              <a:off x="9340060" y="3190957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曲線コネクタ 56">
              <a:extLst>
                <a:ext uri="{FF2B5EF4-FFF2-40B4-BE49-F238E27FC236}">
                  <a16:creationId xmlns:a16="http://schemas.microsoft.com/office/drawing/2014/main" id="{5EC09E1D-7C18-8442-7EDA-86C3FFD5FECE}"/>
                </a:ext>
              </a:extLst>
            </p:cNvPr>
            <p:cNvCxnSpPr>
              <a:cxnSpLocks/>
              <a:stCxn id="55" idx="3"/>
              <a:endCxn id="54" idx="5"/>
            </p:cNvCxnSpPr>
            <p:nvPr/>
          </p:nvCxnSpPr>
          <p:spPr>
            <a:xfrm rot="5400000">
              <a:off x="9340061" y="3679649"/>
              <a:ext cx="1" cy="1519429"/>
            </a:xfrm>
            <a:prstGeom prst="curvedConnector3">
              <a:avLst>
                <a:gd name="adj1" fmla="val 32981200000"/>
              </a:avLst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15675DA3-1558-AE9B-D37B-40B66F532E26}"/>
                </a:ext>
              </a:extLst>
            </p:cNvPr>
            <p:cNvSpPr txBox="1"/>
            <p:nvPr/>
          </p:nvSpPr>
          <p:spPr>
            <a:xfrm>
              <a:off x="8580346" y="3286387"/>
              <a:ext cx="15359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r>
                <a:rPr kumimoji="1" lang="ja-JP" altLang="en-US"/>
                <a:t>処理を要求</a:t>
              </a: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1092178D-CB36-642D-26E3-74677532C756}"/>
                </a:ext>
              </a:extLst>
            </p:cNvPr>
            <p:cNvSpPr txBox="1"/>
            <p:nvPr/>
          </p:nvSpPr>
          <p:spPr>
            <a:xfrm>
              <a:off x="5524094" y="3871850"/>
              <a:ext cx="1537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/>
                <a:t>②応答が来る</a:t>
              </a:r>
              <a:br>
                <a:rPr lang="en-US" altLang="ja-JP" dirty="0"/>
              </a:br>
              <a:r>
                <a:rPr lang="ja-JP" altLang="en-US"/>
                <a:t>　　まで待機</a:t>
              </a:r>
              <a:endParaRPr kumimoji="1" lang="ja-JP" altLang="en-US"/>
            </a:p>
          </p:txBody>
        </p:sp>
        <p:sp>
          <p:nvSpPr>
            <p:cNvPr id="60" name="テキスト ボックス 59">
              <a:extLst>
                <a:ext uri="{FF2B5EF4-FFF2-40B4-BE49-F238E27FC236}">
                  <a16:creationId xmlns:a16="http://schemas.microsoft.com/office/drawing/2014/main" id="{89052BCA-DA17-E890-CECC-C294AA90F988}"/>
                </a:ext>
              </a:extLst>
            </p:cNvPr>
            <p:cNvSpPr txBox="1"/>
            <p:nvPr/>
          </p:nvSpPr>
          <p:spPr>
            <a:xfrm>
              <a:off x="8388957" y="4768070"/>
              <a:ext cx="24064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③実行結果が返される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6733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FDD134B-F174-8C4D-7566-813621267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" y="595365"/>
            <a:ext cx="4659939" cy="293823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98041E1-8F2B-A66A-575B-98ADD07B2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3" y="5130679"/>
            <a:ext cx="3877521" cy="1407652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6270EBA4-3A03-F057-336C-5FD527FBA2CA}"/>
              </a:ext>
            </a:extLst>
          </p:cNvPr>
          <p:cNvSpPr/>
          <p:nvPr/>
        </p:nvSpPr>
        <p:spPr>
          <a:xfrm>
            <a:off x="236219" y="5032177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3F437C-DAB4-9253-7CA9-E60021419CD2}"/>
              </a:ext>
            </a:extLst>
          </p:cNvPr>
          <p:cNvSpPr txBox="1"/>
          <p:nvPr/>
        </p:nvSpPr>
        <p:spPr>
          <a:xfrm>
            <a:off x="6590235" y="4757642"/>
            <a:ext cx="4983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lang="en-US" altLang="ja-JP" sz="1400" dirty="0" err="1"/>
              <a:t>nakalab</a:t>
            </a:r>
            <a:r>
              <a:rPr kumimoji="1" lang="ja-JP" altLang="en-US" sz="1400"/>
              <a:t>（ノート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28AF554-B466-8A2B-84DB-414070EE4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09" y="5211527"/>
            <a:ext cx="4152125" cy="850769"/>
          </a:xfrm>
          <a:prstGeom prst="rect">
            <a:avLst/>
          </a:prstGeom>
        </p:spPr>
      </p:pic>
      <p:sp>
        <p:nvSpPr>
          <p:cNvPr id="7" name="円/楕円 6">
            <a:extLst>
              <a:ext uri="{FF2B5EF4-FFF2-40B4-BE49-F238E27FC236}">
                <a16:creationId xmlns:a16="http://schemas.microsoft.com/office/drawing/2014/main" id="{447B6208-41C7-AD7B-E442-6A1CA95E4935}"/>
              </a:ext>
            </a:extLst>
          </p:cNvPr>
          <p:cNvSpPr/>
          <p:nvPr/>
        </p:nvSpPr>
        <p:spPr>
          <a:xfrm>
            <a:off x="7418124" y="5135327"/>
            <a:ext cx="844336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9EBFFAC-D737-51D9-79D3-39CF01A4DFB8}"/>
              </a:ext>
            </a:extLst>
          </p:cNvPr>
          <p:cNvSpPr txBox="1"/>
          <p:nvPr/>
        </p:nvSpPr>
        <p:spPr>
          <a:xfrm>
            <a:off x="7267760" y="1040758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387E3C2-224F-D861-85BC-374B97A36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39" y="1390801"/>
            <a:ext cx="3760284" cy="1034709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49FF6D95-0C3E-18AF-0C51-0E52FDD5FFE1}"/>
              </a:ext>
            </a:extLst>
          </p:cNvPr>
          <p:cNvSpPr/>
          <p:nvPr/>
        </p:nvSpPr>
        <p:spPr>
          <a:xfrm>
            <a:off x="6879709" y="1301534"/>
            <a:ext cx="40602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4687E07-9812-FF79-7A50-8F3A747553F1}"/>
              </a:ext>
            </a:extLst>
          </p:cNvPr>
          <p:cNvSpPr txBox="1"/>
          <p:nvPr/>
        </p:nvSpPr>
        <p:spPr>
          <a:xfrm>
            <a:off x="545955" y="4745919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/>
              <a:t>ユーザ名</a:t>
            </a:r>
            <a:r>
              <a:rPr kumimoji="1" lang="en-US" altLang="ja-JP" sz="1400" dirty="0"/>
              <a:t>pi</a:t>
            </a:r>
            <a:r>
              <a:rPr kumimoji="1" lang="ja-JP" altLang="en-US" sz="1400"/>
              <a:t>（ロボット内部</a:t>
            </a:r>
            <a:r>
              <a:rPr kumimoji="1" lang="en-US" altLang="ja-JP" sz="1400" dirty="0"/>
              <a:t>PC</a:t>
            </a:r>
            <a:r>
              <a:rPr kumimoji="1" lang="ja-JP" altLang="en-US" sz="1400"/>
              <a:t>）で実行していることに注意</a:t>
            </a:r>
          </a:p>
        </p:txBody>
      </p:sp>
    </p:spTree>
    <p:extLst>
      <p:ext uri="{BB962C8B-B14F-4D97-AF65-F5344CB8AC3E}">
        <p14:creationId xmlns:p14="http://schemas.microsoft.com/office/powerpoint/2010/main" val="3200391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6173652-4F35-3792-ADEB-A05C8F3FC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75" y="1072032"/>
            <a:ext cx="3810619" cy="99258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C324A067-1BB0-1F6B-E93E-3882A9280D9A}"/>
              </a:ext>
            </a:extLst>
          </p:cNvPr>
          <p:cNvSpPr/>
          <p:nvPr/>
        </p:nvSpPr>
        <p:spPr>
          <a:xfrm>
            <a:off x="4373477" y="1434041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67095F01-63B1-80EF-1107-2B42C6760A13}"/>
              </a:ext>
            </a:extLst>
          </p:cNvPr>
          <p:cNvSpPr/>
          <p:nvPr/>
        </p:nvSpPr>
        <p:spPr>
          <a:xfrm>
            <a:off x="4406933" y="1861502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FE56824-EAAE-6EBE-32DA-44720729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341" y="3192613"/>
            <a:ext cx="3695404" cy="2593355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F26FD293-B865-0B99-4731-B8FCFFAAF72C}"/>
              </a:ext>
            </a:extLst>
          </p:cNvPr>
          <p:cNvSpPr/>
          <p:nvPr/>
        </p:nvSpPr>
        <p:spPr>
          <a:xfrm>
            <a:off x="1654232" y="4051798"/>
            <a:ext cx="915831" cy="42059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3DD949E-F446-AAD8-E84D-217723F581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76" y="3196992"/>
            <a:ext cx="3581091" cy="258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9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496921B-4F93-5FDA-52AB-41757103F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94" y="633221"/>
            <a:ext cx="3712427" cy="246150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623DC6C6-EE44-4ED5-B3D7-D4115DA8CE91}"/>
              </a:ext>
            </a:extLst>
          </p:cNvPr>
          <p:cNvSpPr/>
          <p:nvPr/>
        </p:nvSpPr>
        <p:spPr>
          <a:xfrm>
            <a:off x="5129902" y="1291384"/>
            <a:ext cx="812490" cy="2716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C5D020F1-C759-E9B1-8DB6-964FEA88E217}"/>
              </a:ext>
            </a:extLst>
          </p:cNvPr>
          <p:cNvSpPr/>
          <p:nvPr/>
        </p:nvSpPr>
        <p:spPr>
          <a:xfrm>
            <a:off x="6003414" y="2460253"/>
            <a:ext cx="1693436" cy="595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A92074-2AC7-D6B2-758C-0A5704F7A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51" y="1267940"/>
            <a:ext cx="3654425" cy="1085418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7A6182E-01BD-4D5C-DF1F-9B293E5B5A7B}"/>
              </a:ext>
            </a:extLst>
          </p:cNvPr>
          <p:cNvSpPr/>
          <p:nvPr/>
        </p:nvSpPr>
        <p:spPr>
          <a:xfrm>
            <a:off x="2001081" y="1454470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159A917F-FD2A-92E0-CAD9-7E6B10E79CD7}"/>
              </a:ext>
            </a:extLst>
          </p:cNvPr>
          <p:cNvSpPr/>
          <p:nvPr/>
        </p:nvSpPr>
        <p:spPr>
          <a:xfrm>
            <a:off x="3704165" y="1725858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076C4BE1-279D-8C5A-DCA2-EC04CDBB6E47}"/>
              </a:ext>
            </a:extLst>
          </p:cNvPr>
          <p:cNvSpPr/>
          <p:nvPr/>
        </p:nvSpPr>
        <p:spPr>
          <a:xfrm>
            <a:off x="3720829" y="1863972"/>
            <a:ext cx="65390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59C50CE-002D-22BE-8A0E-5114B3CB2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006" y="3826057"/>
            <a:ext cx="3385476" cy="237536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3CDE49D-AA7D-2639-C336-67505DE5B8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69" y="3831339"/>
            <a:ext cx="2045215" cy="2508585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9A3D0C4B-7AD9-690A-7620-26337D540B7E}"/>
              </a:ext>
            </a:extLst>
          </p:cNvPr>
          <p:cNvSpPr/>
          <p:nvPr/>
        </p:nvSpPr>
        <p:spPr>
          <a:xfrm>
            <a:off x="3870490" y="5896385"/>
            <a:ext cx="2154379" cy="3092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7EECFB-E604-804E-10B0-4FE4816784AE}"/>
              </a:ext>
            </a:extLst>
          </p:cNvPr>
          <p:cNvSpPr txBox="1"/>
          <p:nvPr/>
        </p:nvSpPr>
        <p:spPr>
          <a:xfrm>
            <a:off x="3870490" y="6201425"/>
            <a:ext cx="2303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地図画像上の赤印の位置と方向</a:t>
            </a:r>
          </a:p>
        </p:txBody>
      </p:sp>
    </p:spTree>
    <p:extLst>
      <p:ext uri="{BB962C8B-B14F-4D97-AF65-F5344CB8AC3E}">
        <p14:creationId xmlns:p14="http://schemas.microsoft.com/office/powerpoint/2010/main" val="288097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DA7DEC1-D615-4068-9ED0-346DE53B9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24" y="1065165"/>
            <a:ext cx="3810619" cy="992587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A9A09276-4094-0402-3D9A-9E87A40D4CE7}"/>
              </a:ext>
            </a:extLst>
          </p:cNvPr>
          <p:cNvSpPr/>
          <p:nvPr/>
        </p:nvSpPr>
        <p:spPr>
          <a:xfrm>
            <a:off x="6190882" y="1731772"/>
            <a:ext cx="491285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A44916-E841-1155-9F12-A6E2C3A47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5" y="3046137"/>
            <a:ext cx="3999571" cy="2922167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74E19A04-BE16-919C-329B-521A72FE05DC}"/>
              </a:ext>
            </a:extLst>
          </p:cNvPr>
          <p:cNvSpPr/>
          <p:nvPr/>
        </p:nvSpPr>
        <p:spPr>
          <a:xfrm>
            <a:off x="3624214" y="3238216"/>
            <a:ext cx="540414" cy="223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AC261300-A788-A505-3736-8A7226F19F02}"/>
              </a:ext>
            </a:extLst>
          </p:cNvPr>
          <p:cNvSpPr/>
          <p:nvPr/>
        </p:nvSpPr>
        <p:spPr>
          <a:xfrm>
            <a:off x="4101253" y="3237839"/>
            <a:ext cx="540414" cy="2236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9399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042BB7F-11C8-069A-A3AE-20CB95B3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64" y="984970"/>
            <a:ext cx="4406537" cy="350769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F5E4F6CC-7F80-1013-6B3B-89B60F908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180" y="1466543"/>
            <a:ext cx="3880848" cy="243410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D6E6EABA-7E3A-D4B2-0F0C-E3950A2CAEDF}"/>
              </a:ext>
            </a:extLst>
          </p:cNvPr>
          <p:cNvSpPr/>
          <p:nvPr/>
        </p:nvSpPr>
        <p:spPr>
          <a:xfrm>
            <a:off x="3406858" y="2123258"/>
            <a:ext cx="1809591" cy="525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E49C9231-3D7C-3664-763E-08199E1BE840}"/>
              </a:ext>
            </a:extLst>
          </p:cNvPr>
          <p:cNvSpPr/>
          <p:nvPr/>
        </p:nvSpPr>
        <p:spPr>
          <a:xfrm>
            <a:off x="6877634" y="1943969"/>
            <a:ext cx="1809591" cy="525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696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336ED6B-9505-9EE4-91E2-D273F4B8886D}"/>
              </a:ext>
            </a:extLst>
          </p:cNvPr>
          <p:cNvGrpSpPr/>
          <p:nvPr/>
        </p:nvGrpSpPr>
        <p:grpSpPr>
          <a:xfrm>
            <a:off x="0" y="1732818"/>
            <a:ext cx="4925353" cy="3392364"/>
            <a:chOff x="1632610" y="2279473"/>
            <a:chExt cx="4911065" cy="368794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9AB66F22-49C8-68AC-B550-75E800B26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0700" y="2279473"/>
              <a:ext cx="4632975" cy="3687940"/>
            </a:xfrm>
            <a:prstGeom prst="rect">
              <a:avLst/>
            </a:prstGeom>
          </p:spPr>
        </p:pic>
        <p:sp>
          <p:nvSpPr>
            <p:cNvPr id="4" name="円/楕円 3">
              <a:extLst>
                <a:ext uri="{FF2B5EF4-FFF2-40B4-BE49-F238E27FC236}">
                  <a16:creationId xmlns:a16="http://schemas.microsoft.com/office/drawing/2014/main" id="{0108BCDC-6E91-73CC-7C74-FE6EAA499E6C}"/>
                </a:ext>
              </a:extLst>
            </p:cNvPr>
            <p:cNvSpPr/>
            <p:nvPr/>
          </p:nvSpPr>
          <p:spPr>
            <a:xfrm>
              <a:off x="1632610" y="2800397"/>
              <a:ext cx="1809591" cy="52525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/楕円 4">
              <a:extLst>
                <a:ext uri="{FF2B5EF4-FFF2-40B4-BE49-F238E27FC236}">
                  <a16:creationId xmlns:a16="http://schemas.microsoft.com/office/drawing/2014/main" id="{9B7BBA49-19B2-FCA7-EA9A-0A624227EB51}"/>
                </a:ext>
              </a:extLst>
            </p:cNvPr>
            <p:cNvSpPr/>
            <p:nvPr/>
          </p:nvSpPr>
          <p:spPr>
            <a:xfrm>
              <a:off x="3767391" y="5353911"/>
              <a:ext cx="1359573" cy="39462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6" name="図 5">
            <a:extLst>
              <a:ext uri="{FF2B5EF4-FFF2-40B4-BE49-F238E27FC236}">
                <a16:creationId xmlns:a16="http://schemas.microsoft.com/office/drawing/2014/main" id="{9687D657-3B1A-6ABB-F18B-A26EC7D12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446" y="1223288"/>
            <a:ext cx="6648226" cy="390189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1E2C39-E163-A93F-81F8-87064DBEB018}"/>
              </a:ext>
            </a:extLst>
          </p:cNvPr>
          <p:cNvSpPr txBox="1"/>
          <p:nvPr/>
        </p:nvSpPr>
        <p:spPr>
          <a:xfrm>
            <a:off x="7255404" y="1840513"/>
            <a:ext cx="1693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キーボード操作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6AF0630-28EF-846D-C887-11EF2251DCDA}"/>
              </a:ext>
            </a:extLst>
          </p:cNvPr>
          <p:cNvSpPr txBox="1"/>
          <p:nvPr/>
        </p:nvSpPr>
        <p:spPr>
          <a:xfrm>
            <a:off x="7332501" y="3681863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地図表示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8F2D6B4-5D36-39C0-4D1B-87F36AE97F03}"/>
              </a:ext>
            </a:extLst>
          </p:cNvPr>
          <p:cNvSpPr txBox="1"/>
          <p:nvPr/>
        </p:nvSpPr>
        <p:spPr>
          <a:xfrm>
            <a:off x="11562050" y="4237690"/>
            <a:ext cx="13276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/>
              <a:t>シミュレータ</a:t>
            </a:r>
          </a:p>
        </p:txBody>
      </p:sp>
    </p:spTree>
    <p:extLst>
      <p:ext uri="{BB962C8B-B14F-4D97-AF65-F5344CB8AC3E}">
        <p14:creationId xmlns:p14="http://schemas.microsoft.com/office/powerpoint/2010/main" val="1426996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3629D42-8100-AB81-0910-A1FAAD342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40" y="891255"/>
            <a:ext cx="4103115" cy="228284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D0E16E7-68AB-D100-B008-1DBFE3574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47" y="1446549"/>
            <a:ext cx="4178674" cy="1070979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CDD8B3E7-B4C8-12F5-561F-7DAE3C161A9F}"/>
              </a:ext>
            </a:extLst>
          </p:cNvPr>
          <p:cNvSpPr/>
          <p:nvPr/>
        </p:nvSpPr>
        <p:spPr>
          <a:xfrm>
            <a:off x="3388005" y="1804668"/>
            <a:ext cx="1312433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8AD90E16-1F4A-0123-3EC3-C8960FCDAF0A}"/>
              </a:ext>
            </a:extLst>
          </p:cNvPr>
          <p:cNvSpPr/>
          <p:nvPr/>
        </p:nvSpPr>
        <p:spPr>
          <a:xfrm>
            <a:off x="4775743" y="1804668"/>
            <a:ext cx="612259" cy="285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58E73E3-A3F1-A281-9448-110F273DC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711" y="3439758"/>
            <a:ext cx="4571999" cy="31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1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1CAD767-F230-6122-9914-109F5D0A4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7" y="1065984"/>
            <a:ext cx="4743845" cy="3996466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17B7332B-9012-0047-0ED7-B6EDA93533E2}"/>
              </a:ext>
            </a:extLst>
          </p:cNvPr>
          <p:cNvSpPr/>
          <p:nvPr/>
        </p:nvSpPr>
        <p:spPr>
          <a:xfrm>
            <a:off x="974469" y="3540091"/>
            <a:ext cx="846171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円/楕円 3">
            <a:extLst>
              <a:ext uri="{FF2B5EF4-FFF2-40B4-BE49-F238E27FC236}">
                <a16:creationId xmlns:a16="http://schemas.microsoft.com/office/drawing/2014/main" id="{EC74E9D9-A2B3-74F4-9BE4-2BFE218E957D}"/>
              </a:ext>
            </a:extLst>
          </p:cNvPr>
          <p:cNvSpPr/>
          <p:nvPr/>
        </p:nvSpPr>
        <p:spPr>
          <a:xfrm>
            <a:off x="3397159" y="3064217"/>
            <a:ext cx="846171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C4E8FA6D-DED0-D262-4B3F-968A4E70E233}"/>
              </a:ext>
            </a:extLst>
          </p:cNvPr>
          <p:cNvSpPr/>
          <p:nvPr/>
        </p:nvSpPr>
        <p:spPr>
          <a:xfrm>
            <a:off x="4998299" y="4607006"/>
            <a:ext cx="846171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E825FA5-2A68-D0C7-9843-5207644CF1D0}"/>
              </a:ext>
            </a:extLst>
          </p:cNvPr>
          <p:cNvSpPr/>
          <p:nvPr/>
        </p:nvSpPr>
        <p:spPr>
          <a:xfrm>
            <a:off x="3054453" y="2566892"/>
            <a:ext cx="524892" cy="31394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304DCD-B66F-3212-7FE3-B4301A8B7201}"/>
              </a:ext>
            </a:extLst>
          </p:cNvPr>
          <p:cNvSpPr txBox="1"/>
          <p:nvPr/>
        </p:nvSpPr>
        <p:spPr>
          <a:xfrm>
            <a:off x="674387" y="35483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1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67368E-9222-CEB9-EEFD-3B42CA506724}"/>
              </a:ext>
            </a:extLst>
          </p:cNvPr>
          <p:cNvSpPr txBox="1"/>
          <p:nvPr/>
        </p:nvSpPr>
        <p:spPr>
          <a:xfrm>
            <a:off x="4207117" y="28861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2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742618-B84B-BD3C-AC87-52F3604E94D3}"/>
              </a:ext>
            </a:extLst>
          </p:cNvPr>
          <p:cNvSpPr txBox="1"/>
          <p:nvPr/>
        </p:nvSpPr>
        <p:spPr>
          <a:xfrm>
            <a:off x="2879028" y="23240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4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9FE768B-B7C5-9C4F-C45E-D430B0BBC820}"/>
              </a:ext>
            </a:extLst>
          </p:cNvPr>
          <p:cNvSpPr txBox="1"/>
          <p:nvPr/>
        </p:nvSpPr>
        <p:spPr>
          <a:xfrm>
            <a:off x="4851061" y="43461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  <a:latin typeface="Times" pitchFamily="2" charset="0"/>
              </a:rPr>
              <a:t>3</a:t>
            </a:r>
            <a:endParaRPr kumimoji="1" lang="ja-JP" altLang="en-US" b="1">
              <a:solidFill>
                <a:srgbClr val="FF0000"/>
              </a:solidFill>
              <a:latin typeface="Times" pitchFamily="2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840EF7E-D5A8-5CB6-E520-83779C120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17" y="1708817"/>
            <a:ext cx="2722924" cy="254061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8BC072-EA0E-5556-3B7B-D9DB0A8E2C58}"/>
              </a:ext>
            </a:extLst>
          </p:cNvPr>
          <p:cNvSpPr txBox="1"/>
          <p:nvPr/>
        </p:nvSpPr>
        <p:spPr>
          <a:xfrm>
            <a:off x="6825416" y="4471273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Publish</a:t>
            </a:r>
            <a:r>
              <a:rPr kumimoji="1" lang="ja-JP" altLang="en-US"/>
              <a:t>した物体位置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51384543-AD37-EB21-DB5F-B29A8DE4A107}"/>
              </a:ext>
            </a:extLst>
          </p:cNvPr>
          <p:cNvCxnSpPr>
            <a:stCxn id="12" idx="0"/>
          </p:cNvCxnSpPr>
          <p:nvPr/>
        </p:nvCxnSpPr>
        <p:spPr>
          <a:xfrm flipV="1">
            <a:off x="7901192" y="3994325"/>
            <a:ext cx="227210" cy="476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9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CF051F4-6AE8-F164-BD5E-E0D756A50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227" y="944871"/>
            <a:ext cx="1622428" cy="174419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16AB2DFC-36F8-D8CA-EB90-9DE259C89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767" y="725994"/>
            <a:ext cx="3792977" cy="216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84FC606-784D-AA87-7D53-68830B4F0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37" y="725994"/>
            <a:ext cx="2804776" cy="2160000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FDDB3F72-1E34-F8A7-4B85-EA2295D831DA}"/>
              </a:ext>
            </a:extLst>
          </p:cNvPr>
          <p:cNvSpPr/>
          <p:nvPr/>
        </p:nvSpPr>
        <p:spPr>
          <a:xfrm>
            <a:off x="2097785" y="1512378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9595ED96-C5E3-C172-DA49-4DC5D413F4A8}"/>
              </a:ext>
            </a:extLst>
          </p:cNvPr>
          <p:cNvSpPr/>
          <p:nvPr/>
        </p:nvSpPr>
        <p:spPr>
          <a:xfrm>
            <a:off x="6465569" y="1897768"/>
            <a:ext cx="707111" cy="332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D134B7AC-C46A-E278-7A39-1C0A9A25115C}"/>
              </a:ext>
            </a:extLst>
          </p:cNvPr>
          <p:cNvSpPr/>
          <p:nvPr/>
        </p:nvSpPr>
        <p:spPr>
          <a:xfrm>
            <a:off x="7431785" y="1304854"/>
            <a:ext cx="707111" cy="332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12F22BE-A8BE-720D-6A01-8CE2A1332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52" y="4765050"/>
            <a:ext cx="2984310" cy="86154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1B63B3D-18F8-FE75-3CDC-6F45ADE344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57" y="3679361"/>
            <a:ext cx="5595173" cy="2794041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88FFA4B3-2358-7CB1-78EF-D282BD82F5C9}"/>
              </a:ext>
            </a:extLst>
          </p:cNvPr>
          <p:cNvSpPr/>
          <p:nvPr/>
        </p:nvSpPr>
        <p:spPr>
          <a:xfrm>
            <a:off x="3410911" y="4978021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B830CCEF-6207-EC3F-C0D9-ABA950288558}"/>
              </a:ext>
            </a:extLst>
          </p:cNvPr>
          <p:cNvSpPr/>
          <p:nvPr/>
        </p:nvSpPr>
        <p:spPr>
          <a:xfrm>
            <a:off x="4297716" y="4829000"/>
            <a:ext cx="3977617" cy="60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3626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1CA4ACB-8D44-CE13-699E-38749F54D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632" y="518959"/>
            <a:ext cx="4940342" cy="22733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CDC3904-D983-5AFF-F3D1-289F3E587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679" y="1216977"/>
            <a:ext cx="2984310" cy="861542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49C4FC5F-BC8A-08BD-6566-BFAF111B9274}"/>
              </a:ext>
            </a:extLst>
          </p:cNvPr>
          <p:cNvSpPr/>
          <p:nvPr/>
        </p:nvSpPr>
        <p:spPr>
          <a:xfrm>
            <a:off x="3897438" y="1541708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047EDE7F-3B8E-93B9-C021-8D20C9504286}"/>
              </a:ext>
            </a:extLst>
          </p:cNvPr>
          <p:cNvSpPr/>
          <p:nvPr/>
        </p:nvSpPr>
        <p:spPr>
          <a:xfrm>
            <a:off x="5047794" y="753741"/>
            <a:ext cx="3977617" cy="60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771260B-0FF2-9E59-1CBD-C9E515D45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07" y="3632027"/>
            <a:ext cx="2984310" cy="861542"/>
          </a:xfrm>
          <a:prstGeom prst="rect">
            <a:avLst/>
          </a:prstGeom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2ED34509-817D-C502-BC59-1A0C947CF0FC}"/>
              </a:ext>
            </a:extLst>
          </p:cNvPr>
          <p:cNvSpPr/>
          <p:nvPr/>
        </p:nvSpPr>
        <p:spPr>
          <a:xfrm>
            <a:off x="4491466" y="4064203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C9E4DFB-C4E9-F422-B26D-4C2D69CF8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36" y="4664950"/>
            <a:ext cx="2959835" cy="1674091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E37ED019-E2DF-F609-F45E-D9C64E894C14}"/>
              </a:ext>
            </a:extLst>
          </p:cNvPr>
          <p:cNvSpPr/>
          <p:nvPr/>
        </p:nvSpPr>
        <p:spPr>
          <a:xfrm>
            <a:off x="3393690" y="5002332"/>
            <a:ext cx="1804887" cy="2549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8F75B9A-FF1D-53F2-8053-8D52DED50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685" y="4313931"/>
            <a:ext cx="5431701" cy="1495795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9454308F-2ABA-0A7F-2B42-2DA6E51409F2}"/>
              </a:ext>
            </a:extLst>
          </p:cNvPr>
          <p:cNvSpPr/>
          <p:nvPr/>
        </p:nvSpPr>
        <p:spPr>
          <a:xfrm>
            <a:off x="5403263" y="4456364"/>
            <a:ext cx="3977617" cy="60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109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73DDEA3-0BEA-293C-3F6E-EA761F57B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2" y="1334935"/>
            <a:ext cx="3054625" cy="316068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B8EFF4-C18B-F28F-4CFD-CCE30752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509" y="2238212"/>
            <a:ext cx="4742976" cy="1354134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D9F44E96-5986-22A7-CA05-E07E8C39C587}"/>
              </a:ext>
            </a:extLst>
          </p:cNvPr>
          <p:cNvSpPr/>
          <p:nvPr/>
        </p:nvSpPr>
        <p:spPr>
          <a:xfrm>
            <a:off x="1169209" y="2539233"/>
            <a:ext cx="812041" cy="5800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2759639E-C706-1721-97A0-8B3276F0E585}"/>
              </a:ext>
            </a:extLst>
          </p:cNvPr>
          <p:cNvSpPr/>
          <p:nvPr/>
        </p:nvSpPr>
        <p:spPr>
          <a:xfrm>
            <a:off x="5668421" y="2471035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1E0BEAA4-FE5B-88EA-48EE-922D2A582F32}"/>
              </a:ext>
            </a:extLst>
          </p:cNvPr>
          <p:cNvSpPr/>
          <p:nvPr/>
        </p:nvSpPr>
        <p:spPr>
          <a:xfrm>
            <a:off x="7783162" y="2833884"/>
            <a:ext cx="812041" cy="2705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6341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1306BAC-327E-AE53-4C05-4A6428B76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043" y="1017081"/>
            <a:ext cx="2984310" cy="861542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45FDBADC-F4B4-7762-D52C-8C5C3AF09FDA}"/>
              </a:ext>
            </a:extLst>
          </p:cNvPr>
          <p:cNvSpPr/>
          <p:nvPr/>
        </p:nvSpPr>
        <p:spPr>
          <a:xfrm>
            <a:off x="4675589" y="1573929"/>
            <a:ext cx="707111" cy="2497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4B79C9B-F350-D561-DB33-1522175D7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12" y="530319"/>
            <a:ext cx="4732812" cy="2188213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06976468-01A4-9D52-4BEC-94F59A6D7635}"/>
              </a:ext>
            </a:extLst>
          </p:cNvPr>
          <p:cNvSpPr/>
          <p:nvPr/>
        </p:nvSpPr>
        <p:spPr>
          <a:xfrm>
            <a:off x="5606353" y="764534"/>
            <a:ext cx="3977617" cy="607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586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012F4C24-D074-0205-6DD5-4BADF66D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5" y="377556"/>
            <a:ext cx="3877328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1F444D7-66CD-CEE0-547B-7CD7DAD4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32" y="377556"/>
            <a:ext cx="3882589" cy="2520000"/>
          </a:xfrm>
          <a:prstGeom prst="rect">
            <a:avLst/>
          </a:prstGeom>
        </p:spPr>
      </p:pic>
      <p:sp>
        <p:nvSpPr>
          <p:cNvPr id="4" name="右中かっこ 3">
            <a:extLst>
              <a:ext uri="{FF2B5EF4-FFF2-40B4-BE49-F238E27FC236}">
                <a16:creationId xmlns:a16="http://schemas.microsoft.com/office/drawing/2014/main" id="{D8AC0AF6-AF8C-B24D-F857-164CF09A3834}"/>
              </a:ext>
            </a:extLst>
          </p:cNvPr>
          <p:cNvSpPr/>
          <p:nvPr/>
        </p:nvSpPr>
        <p:spPr>
          <a:xfrm>
            <a:off x="2501499" y="773343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3DD6A1-2912-2A31-FB3B-F7E283881AC6}"/>
              </a:ext>
            </a:extLst>
          </p:cNvPr>
          <p:cNvSpPr txBox="1"/>
          <p:nvPr/>
        </p:nvSpPr>
        <p:spPr>
          <a:xfrm>
            <a:off x="2688330" y="16102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chemeClr val="bg1"/>
                </a:solidFill>
              </a:rPr>
              <a:t>受信内容</a:t>
            </a: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2301FC07-2F4F-C751-39F9-20126CCBBF62}"/>
              </a:ext>
            </a:extLst>
          </p:cNvPr>
          <p:cNvSpPr/>
          <p:nvPr/>
        </p:nvSpPr>
        <p:spPr>
          <a:xfrm>
            <a:off x="7123541" y="763108"/>
            <a:ext cx="186831" cy="2026692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C4E8F4-8E9D-4CE4-E88E-290C7186EFF3}"/>
              </a:ext>
            </a:extLst>
          </p:cNvPr>
          <p:cNvSpPr txBox="1"/>
          <p:nvPr/>
        </p:nvSpPr>
        <p:spPr>
          <a:xfrm>
            <a:off x="7310372" y="1600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送信</a:t>
            </a:r>
            <a:r>
              <a:rPr kumimoji="1" lang="ja-JP" altLang="en-US">
                <a:solidFill>
                  <a:schemeClr val="bg1"/>
                </a:solidFill>
              </a:rPr>
              <a:t>内容</a:t>
            </a:r>
          </a:p>
        </p:txBody>
      </p:sp>
      <p:pic>
        <p:nvPicPr>
          <p:cNvPr id="8" name="グラフィックス 7">
            <a:extLst>
              <a:ext uri="{FF2B5EF4-FFF2-40B4-BE49-F238E27FC236}">
                <a16:creationId xmlns:a16="http://schemas.microsoft.com/office/drawing/2014/main" id="{93B62A7C-1D4C-E1DF-AF8D-7C44A6C19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906" b="19571"/>
          <a:stretch/>
        </p:blipFill>
        <p:spPr>
          <a:xfrm>
            <a:off x="926475" y="4277613"/>
            <a:ext cx="6498714" cy="155195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077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28E87A4B-B053-1DD2-F3F4-87E4E700C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2" y="909000"/>
            <a:ext cx="3872067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BBB165A-FA54-974D-9ECC-D5AD7B342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740" y="909000"/>
            <a:ext cx="3869250" cy="2520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7A00300-8195-31A9-C29E-5B5FF558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78" y="3823246"/>
            <a:ext cx="3896470" cy="252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415F842-24C4-FA0D-7837-3ABE70913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7" y="3823246"/>
            <a:ext cx="388830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A400E58-235C-1EC6-3832-7B2E1F558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17" y="2514600"/>
            <a:ext cx="385842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23E4551-6A36-CF77-E3EB-8C8F5B10E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458" y="2514600"/>
            <a:ext cx="3855967" cy="2520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D337917-BF97-70AA-8F33-B453C11ECAF8}"/>
              </a:ext>
            </a:extLst>
          </p:cNvPr>
          <p:cNvSpPr txBox="1"/>
          <p:nvPr/>
        </p:nvSpPr>
        <p:spPr>
          <a:xfrm>
            <a:off x="4910398" y="5189839"/>
            <a:ext cx="2270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dirty="0" err="1"/>
              <a:t>msg_l</a:t>
            </a:r>
            <a:r>
              <a:rPr kumimoji="1" lang="en-US" altLang="ja-JP" sz="1400" dirty="0" err="1"/>
              <a:t>isner</a:t>
            </a:r>
            <a:r>
              <a:rPr kumimoji="1" lang="ja-JP" altLang="en-US" sz="1400"/>
              <a:t>のターミナル上に</a:t>
            </a:r>
            <a:endParaRPr kumimoji="1" lang="en-US" altLang="ja-JP" sz="1400" dirty="0"/>
          </a:p>
          <a:p>
            <a:pPr algn="ctr"/>
            <a:r>
              <a:rPr kumimoji="1" lang="ja-JP" altLang="en-US" sz="1400"/>
              <a:t>表示される</a:t>
            </a:r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6D629651-C437-5744-7C2A-3A1CB97F065D}"/>
              </a:ext>
            </a:extLst>
          </p:cNvPr>
          <p:cNvSpPr/>
          <p:nvPr/>
        </p:nvSpPr>
        <p:spPr>
          <a:xfrm>
            <a:off x="5316473" y="4721540"/>
            <a:ext cx="610098" cy="3961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860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0A34A52-8B26-3A83-721E-74F136194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64" y="635535"/>
            <a:ext cx="2863433" cy="252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5BFAB0E-A98A-3019-ADB6-5423EDCC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1855921"/>
            <a:ext cx="3600000" cy="117507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BEEA5AC-2EA8-08B1-96DB-52537423E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" y="531253"/>
            <a:ext cx="3600000" cy="1027811"/>
          </a:xfrm>
          <a:prstGeom prst="rect">
            <a:avLst/>
          </a:prstGeom>
        </p:spPr>
      </p:pic>
      <p:sp>
        <p:nvSpPr>
          <p:cNvPr id="5" name="円/楕円 4">
            <a:extLst>
              <a:ext uri="{FF2B5EF4-FFF2-40B4-BE49-F238E27FC236}">
                <a16:creationId xmlns:a16="http://schemas.microsoft.com/office/drawing/2014/main" id="{5B03A5B2-B661-EDE1-BEA2-7756CD8D9D4D}"/>
              </a:ext>
            </a:extLst>
          </p:cNvPr>
          <p:cNvSpPr/>
          <p:nvPr/>
        </p:nvSpPr>
        <p:spPr>
          <a:xfrm>
            <a:off x="1668494" y="635535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B3A244AE-73B5-A1DE-4CDD-93403DE4EB76}"/>
              </a:ext>
            </a:extLst>
          </p:cNvPr>
          <p:cNvSpPr/>
          <p:nvPr/>
        </p:nvSpPr>
        <p:spPr>
          <a:xfrm>
            <a:off x="3304422" y="933182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E1DE18A2-7696-3201-8559-3E440452E585}"/>
              </a:ext>
            </a:extLst>
          </p:cNvPr>
          <p:cNvSpPr/>
          <p:nvPr/>
        </p:nvSpPr>
        <p:spPr>
          <a:xfrm>
            <a:off x="1654117" y="197576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A8B62D16-5803-D242-30FD-B40327BD3C25}"/>
              </a:ext>
            </a:extLst>
          </p:cNvPr>
          <p:cNvSpPr/>
          <p:nvPr/>
        </p:nvSpPr>
        <p:spPr>
          <a:xfrm>
            <a:off x="3280141" y="212458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0D582CCA-E32D-00A3-8F0B-BFCF683F4734}"/>
              </a:ext>
            </a:extLst>
          </p:cNvPr>
          <p:cNvSpPr/>
          <p:nvPr/>
        </p:nvSpPr>
        <p:spPr>
          <a:xfrm>
            <a:off x="3305875" y="265478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433C068-7487-AE1F-B5D2-B198E9F36EE9}"/>
              </a:ext>
            </a:extLst>
          </p:cNvPr>
          <p:cNvSpPr txBox="1"/>
          <p:nvPr/>
        </p:nvSpPr>
        <p:spPr>
          <a:xfrm>
            <a:off x="760042" y="3012334"/>
            <a:ext cx="41216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※</a:t>
            </a:r>
            <a:r>
              <a:rPr lang="en-US" altLang="ja-JP" sz="1200" dirty="0"/>
              <a:t>AR</a:t>
            </a:r>
            <a:r>
              <a:rPr lang="ja-JP" altLang="en-US" sz="1200"/>
              <a:t>マーカー認識</a:t>
            </a:r>
            <a:r>
              <a:rPr kumimoji="1" lang="ja-JP" altLang="en-US" sz="1200"/>
              <a:t>以外にも様々な認識プログラムがあります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48819D1-5642-0026-BA3B-30FBDCBA5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07" y="4837741"/>
            <a:ext cx="3600000" cy="893314"/>
          </a:xfrm>
          <a:prstGeom prst="rect">
            <a:avLst/>
          </a:prstGeom>
        </p:spPr>
      </p:pic>
      <p:sp>
        <p:nvSpPr>
          <p:cNvPr id="12" name="円/楕円 11">
            <a:extLst>
              <a:ext uri="{FF2B5EF4-FFF2-40B4-BE49-F238E27FC236}">
                <a16:creationId xmlns:a16="http://schemas.microsoft.com/office/drawing/2014/main" id="{1392E97B-07DB-5D70-4EE2-2C176E0CF22C}"/>
              </a:ext>
            </a:extLst>
          </p:cNvPr>
          <p:cNvSpPr/>
          <p:nvPr/>
        </p:nvSpPr>
        <p:spPr>
          <a:xfrm>
            <a:off x="1867182" y="494778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514EEEAB-E7C9-8E15-59C6-778B39874948}"/>
              </a:ext>
            </a:extLst>
          </p:cNvPr>
          <p:cNvSpPr/>
          <p:nvPr/>
        </p:nvSpPr>
        <p:spPr>
          <a:xfrm>
            <a:off x="3493205" y="513557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45DCFB1-8124-8109-B91A-4F768065D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909" y="3954394"/>
            <a:ext cx="362526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90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E25751F-1D67-BACA-9035-F7D968A945C2}"/>
              </a:ext>
            </a:extLst>
          </p:cNvPr>
          <p:cNvGrpSpPr/>
          <p:nvPr/>
        </p:nvGrpSpPr>
        <p:grpSpPr>
          <a:xfrm>
            <a:off x="6980002" y="134108"/>
            <a:ext cx="4725778" cy="3100775"/>
            <a:chOff x="1705183" y="2175851"/>
            <a:chExt cx="5212172" cy="3419918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49931F6-D3E5-AE36-6FEA-24B76433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0412" y="2175851"/>
              <a:ext cx="4559890" cy="3419918"/>
            </a:xfrm>
            <a:prstGeom prst="rect">
              <a:avLst/>
            </a:prstGeom>
          </p:spPr>
        </p:pic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D2B5B2B9-6719-50F1-789B-9A577C4061DC}"/>
                </a:ext>
              </a:extLst>
            </p:cNvPr>
            <p:cNvCxnSpPr>
              <a:cxnSpLocks/>
            </p:cNvCxnSpPr>
            <p:nvPr/>
          </p:nvCxnSpPr>
          <p:spPr>
            <a:xfrm>
              <a:off x="2978871" y="3945610"/>
              <a:ext cx="489993" cy="4009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矢印コネクタ 4">
              <a:extLst>
                <a:ext uri="{FF2B5EF4-FFF2-40B4-BE49-F238E27FC236}">
                  <a16:creationId xmlns:a16="http://schemas.microsoft.com/office/drawing/2014/main" id="{2FE3EEBB-CEE8-D3CC-F4E4-ACDE46C1D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453674"/>
              <a:ext cx="0" cy="49193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BC2666DE-55A8-60E9-E6B6-9A4268B650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8871" y="3598559"/>
              <a:ext cx="99161" cy="32700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1537E5FD-77E2-0A3C-8B8E-B8DFF60F7B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03145" y="3565375"/>
              <a:ext cx="444492" cy="156592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220D1FBB-AC95-5CEA-8BA2-F4E84C4C12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5990" y="3717775"/>
              <a:ext cx="171647" cy="38591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2390944D-EE8E-AB58-3B14-8355807B31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637" y="3344149"/>
              <a:ext cx="104885" cy="373626"/>
            </a:xfrm>
            <a:prstGeom prst="straightConnector1">
              <a:avLst/>
            </a:prstGeom>
            <a:ln w="28575">
              <a:solidFill>
                <a:srgbClr val="00B0F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ADE79729-B14F-40E1-C219-4E388F961111}"/>
                </a:ext>
              </a:extLst>
            </p:cNvPr>
            <p:cNvSpPr txBox="1"/>
            <p:nvPr/>
          </p:nvSpPr>
          <p:spPr>
            <a:xfrm>
              <a:off x="1705183" y="3064408"/>
              <a:ext cx="1137172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物体の位置は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取得される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E10D3B4-B919-2CEC-E408-C3D8067DBABA}"/>
                </a:ext>
              </a:extLst>
            </p:cNvPr>
            <p:cNvSpPr txBox="1"/>
            <p:nvPr/>
          </p:nvSpPr>
          <p:spPr>
            <a:xfrm>
              <a:off x="5827919" y="3349291"/>
              <a:ext cx="1089436" cy="66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100"/>
                <a:t>アームは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この座標系で</a:t>
              </a:r>
              <a:endParaRPr kumimoji="1" lang="en-US" altLang="ja-JP" sz="1100" dirty="0"/>
            </a:p>
            <a:p>
              <a:pPr algn="ctr"/>
              <a:r>
                <a:rPr kumimoji="1" lang="ja-JP" altLang="en-US" sz="1100"/>
                <a:t>制御する</a:t>
              </a: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C9C373C1-A5EA-EEC4-6387-44484BD44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9" y="3388576"/>
            <a:ext cx="3600000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7239916F-52F0-6465-6AB1-2C56BF5AC9FB}"/>
              </a:ext>
            </a:extLst>
          </p:cNvPr>
          <p:cNvSpPr/>
          <p:nvPr/>
        </p:nvSpPr>
        <p:spPr>
          <a:xfrm>
            <a:off x="1809704" y="349862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AD52BFA9-5A77-0280-042E-F5CBB76091C9}"/>
              </a:ext>
            </a:extLst>
          </p:cNvPr>
          <p:cNvSpPr/>
          <p:nvPr/>
        </p:nvSpPr>
        <p:spPr>
          <a:xfrm>
            <a:off x="3443101" y="3718836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0F8905D6-E994-5CA7-A765-0746E8D47FBB}"/>
              </a:ext>
            </a:extLst>
          </p:cNvPr>
          <p:cNvSpPr/>
          <p:nvPr/>
        </p:nvSpPr>
        <p:spPr>
          <a:xfrm>
            <a:off x="3507013" y="398922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F3AEB09-50C4-B03C-46A9-0C71F90FB6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3" b="5558"/>
          <a:stretch/>
        </p:blipFill>
        <p:spPr>
          <a:xfrm>
            <a:off x="1190451" y="4397725"/>
            <a:ext cx="2862588" cy="2002045"/>
          </a:xfrm>
          <a:prstGeom prst="rect">
            <a:avLst/>
          </a:prstGeom>
        </p:spPr>
      </p:pic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F2CD470F-F2EF-708E-4EAE-DE34421DDC6F}"/>
              </a:ext>
            </a:extLst>
          </p:cNvPr>
          <p:cNvCxnSpPr>
            <a:cxnSpLocks/>
          </p:cNvCxnSpPr>
          <p:nvPr/>
        </p:nvCxnSpPr>
        <p:spPr>
          <a:xfrm flipV="1">
            <a:off x="3234088" y="5249552"/>
            <a:ext cx="0" cy="4620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E2C6EE1C-56D5-D6B4-6DBF-01056B2D3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14" y="3794708"/>
            <a:ext cx="3693444" cy="2605062"/>
          </a:xfrm>
          <a:prstGeom prst="rect">
            <a:avLst/>
          </a:prstGeom>
        </p:spPr>
      </p:pic>
      <p:sp>
        <p:nvSpPr>
          <p:cNvPr id="20" name="円/楕円 19">
            <a:extLst>
              <a:ext uri="{FF2B5EF4-FFF2-40B4-BE49-F238E27FC236}">
                <a16:creationId xmlns:a16="http://schemas.microsoft.com/office/drawing/2014/main" id="{2774D378-B19B-486A-C3AE-A0C2AFE53C85}"/>
              </a:ext>
            </a:extLst>
          </p:cNvPr>
          <p:cNvSpPr/>
          <p:nvPr/>
        </p:nvSpPr>
        <p:spPr>
          <a:xfrm>
            <a:off x="5159686" y="6055312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6370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EDFA6CA-469B-7CAA-7B52-60857B10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1843395"/>
            <a:ext cx="3600000" cy="1175074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93A592B-7F4D-3E1D-0ADF-8B16F3482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75" y="518727"/>
            <a:ext cx="3600000" cy="1027811"/>
          </a:xfrm>
          <a:prstGeom prst="rect">
            <a:avLst/>
          </a:prstGeom>
        </p:spPr>
      </p:pic>
      <p:sp>
        <p:nvSpPr>
          <p:cNvPr id="4" name="円/楕円 3">
            <a:extLst>
              <a:ext uri="{FF2B5EF4-FFF2-40B4-BE49-F238E27FC236}">
                <a16:creationId xmlns:a16="http://schemas.microsoft.com/office/drawing/2014/main" id="{AFECE0D9-E080-C334-A82D-D75D80A5D874}"/>
              </a:ext>
            </a:extLst>
          </p:cNvPr>
          <p:cNvSpPr/>
          <p:nvPr/>
        </p:nvSpPr>
        <p:spPr>
          <a:xfrm>
            <a:off x="2069327" y="623009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>
            <a:extLst>
              <a:ext uri="{FF2B5EF4-FFF2-40B4-BE49-F238E27FC236}">
                <a16:creationId xmlns:a16="http://schemas.microsoft.com/office/drawing/2014/main" id="{9A03F104-FA90-21BC-7177-C593DDE1EBF8}"/>
              </a:ext>
            </a:extLst>
          </p:cNvPr>
          <p:cNvSpPr/>
          <p:nvPr/>
        </p:nvSpPr>
        <p:spPr>
          <a:xfrm>
            <a:off x="3705255" y="920656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CC02D0D8-8256-3113-F92D-951A7B50849D}"/>
              </a:ext>
            </a:extLst>
          </p:cNvPr>
          <p:cNvSpPr/>
          <p:nvPr/>
        </p:nvSpPr>
        <p:spPr>
          <a:xfrm>
            <a:off x="2054950" y="196323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54516F37-A261-CE68-2D3A-6BA3D16C49D4}"/>
              </a:ext>
            </a:extLst>
          </p:cNvPr>
          <p:cNvSpPr/>
          <p:nvPr/>
        </p:nvSpPr>
        <p:spPr>
          <a:xfrm>
            <a:off x="3680974" y="211205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E0D09CF8-BA95-8950-8F04-17E97AE81D8C}"/>
              </a:ext>
            </a:extLst>
          </p:cNvPr>
          <p:cNvSpPr/>
          <p:nvPr/>
        </p:nvSpPr>
        <p:spPr>
          <a:xfrm>
            <a:off x="3706708" y="2642254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Picture 2" descr="calib">
            <a:extLst>
              <a:ext uri="{FF2B5EF4-FFF2-40B4-BE49-F238E27FC236}">
                <a16:creationId xmlns:a16="http://schemas.microsoft.com/office/drawing/2014/main" id="{84DAFCDE-F8B3-0DE7-4789-2F5CF84F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39" y="450124"/>
            <a:ext cx="3412273" cy="25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EC100B7-00DF-B84C-2E75-91AA447F2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4077703"/>
            <a:ext cx="3600000" cy="89331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D456C0A2-B3F1-5FF9-FAC8-2B6D520007DF}"/>
              </a:ext>
            </a:extLst>
          </p:cNvPr>
          <p:cNvSpPr/>
          <p:nvPr/>
        </p:nvSpPr>
        <p:spPr>
          <a:xfrm>
            <a:off x="2316393" y="418775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8EC7C93D-8E08-7E66-1C96-A0F4E2B8F1B8}"/>
              </a:ext>
            </a:extLst>
          </p:cNvPr>
          <p:cNvSpPr/>
          <p:nvPr/>
        </p:nvSpPr>
        <p:spPr>
          <a:xfrm>
            <a:off x="3991217" y="4565924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2FE8963-1DB1-152B-EF22-4C6ACD5218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18" y="5261127"/>
            <a:ext cx="3562621" cy="893314"/>
          </a:xfrm>
          <a:prstGeom prst="rect">
            <a:avLst/>
          </a:prstGeom>
        </p:spPr>
      </p:pic>
      <p:sp>
        <p:nvSpPr>
          <p:cNvPr id="14" name="円/楕円 13">
            <a:extLst>
              <a:ext uri="{FF2B5EF4-FFF2-40B4-BE49-F238E27FC236}">
                <a16:creationId xmlns:a16="http://schemas.microsoft.com/office/drawing/2014/main" id="{E3F9E8B5-C4CB-A521-4389-AB6B57058F69}"/>
              </a:ext>
            </a:extLst>
          </p:cNvPr>
          <p:cNvSpPr/>
          <p:nvPr/>
        </p:nvSpPr>
        <p:spPr>
          <a:xfrm>
            <a:off x="2744898" y="5907618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0FECC4B7-AA33-5A06-27E6-E39F10E29989}"/>
              </a:ext>
            </a:extLst>
          </p:cNvPr>
          <p:cNvSpPr/>
          <p:nvPr/>
        </p:nvSpPr>
        <p:spPr>
          <a:xfrm>
            <a:off x="3918765" y="5962480"/>
            <a:ext cx="812041" cy="2032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4343001-B8E8-031A-182F-A785C08F1B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220" y="3908023"/>
            <a:ext cx="3603874" cy="249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97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A3605D-8AA7-B350-447B-EA32AB8C8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749908"/>
            <a:ext cx="3600000" cy="1027811"/>
          </a:xfrm>
          <a:prstGeom prst="rect">
            <a:avLst/>
          </a:prstGeom>
        </p:spPr>
      </p:pic>
      <p:sp>
        <p:nvSpPr>
          <p:cNvPr id="3" name="円/楕円 2">
            <a:extLst>
              <a:ext uri="{FF2B5EF4-FFF2-40B4-BE49-F238E27FC236}">
                <a16:creationId xmlns:a16="http://schemas.microsoft.com/office/drawing/2014/main" id="{8900E585-BE94-8FB8-A6EF-4FF1C55E6B2C}"/>
              </a:ext>
            </a:extLst>
          </p:cNvPr>
          <p:cNvSpPr/>
          <p:nvPr/>
        </p:nvSpPr>
        <p:spPr>
          <a:xfrm>
            <a:off x="1954951" y="85419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B100425-82D6-AD8D-C7E9-FF04B62FA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22" y="295112"/>
            <a:ext cx="3992385" cy="278437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7A2A883-E340-A5BB-B4F7-8B89BE610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99" y="2183428"/>
            <a:ext cx="3600000" cy="533533"/>
          </a:xfrm>
          <a:prstGeom prst="rect">
            <a:avLst/>
          </a:prstGeom>
        </p:spPr>
      </p:pic>
      <p:sp>
        <p:nvSpPr>
          <p:cNvPr id="6" name="円/楕円 5">
            <a:extLst>
              <a:ext uri="{FF2B5EF4-FFF2-40B4-BE49-F238E27FC236}">
                <a16:creationId xmlns:a16="http://schemas.microsoft.com/office/drawing/2014/main" id="{53264FDC-214B-3AB1-0ACD-1AAD6ABF8F02}"/>
              </a:ext>
            </a:extLst>
          </p:cNvPr>
          <p:cNvSpPr/>
          <p:nvPr/>
        </p:nvSpPr>
        <p:spPr>
          <a:xfrm>
            <a:off x="1912208" y="2301370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7431CB2D-11AB-7D58-83F3-ACEB1F3D4FD2}"/>
              </a:ext>
            </a:extLst>
          </p:cNvPr>
          <p:cNvSpPr/>
          <p:nvPr/>
        </p:nvSpPr>
        <p:spPr>
          <a:xfrm>
            <a:off x="3743279" y="1304237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25C68501-8091-1D1C-4680-5397D7DDA431}"/>
              </a:ext>
            </a:extLst>
          </p:cNvPr>
          <p:cNvSpPr/>
          <p:nvPr/>
        </p:nvSpPr>
        <p:spPr>
          <a:xfrm>
            <a:off x="3568003" y="2477093"/>
            <a:ext cx="81204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ECD00964-B861-9697-75BD-046D3E44F462}"/>
              </a:ext>
            </a:extLst>
          </p:cNvPr>
          <p:cNvSpPr/>
          <p:nvPr/>
        </p:nvSpPr>
        <p:spPr>
          <a:xfrm>
            <a:off x="4987656" y="2299311"/>
            <a:ext cx="2551731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18ED972-6CC9-ED96-5327-2E9C54578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78" y="3405776"/>
            <a:ext cx="2363496" cy="2751184"/>
          </a:xfrm>
          <a:prstGeom prst="rect">
            <a:avLst/>
          </a:prstGeom>
        </p:spPr>
      </p:pic>
      <p:sp>
        <p:nvSpPr>
          <p:cNvPr id="11" name="円/楕円 10">
            <a:extLst>
              <a:ext uri="{FF2B5EF4-FFF2-40B4-BE49-F238E27FC236}">
                <a16:creationId xmlns:a16="http://schemas.microsoft.com/office/drawing/2014/main" id="{78B6338A-64EE-4C9D-09ED-9F952960819C}"/>
              </a:ext>
            </a:extLst>
          </p:cNvPr>
          <p:cNvSpPr/>
          <p:nvPr/>
        </p:nvSpPr>
        <p:spPr>
          <a:xfrm>
            <a:off x="6300842" y="3740230"/>
            <a:ext cx="908438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D8C96767-A5FD-18DD-5226-CED5E5DCCD3B}"/>
              </a:ext>
            </a:extLst>
          </p:cNvPr>
          <p:cNvSpPr/>
          <p:nvPr/>
        </p:nvSpPr>
        <p:spPr>
          <a:xfrm>
            <a:off x="7943650" y="5710318"/>
            <a:ext cx="547777" cy="2976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308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174</Words>
  <Application>Microsoft Macintosh PowerPoint</Application>
  <PresentationFormat>ワイド画面</PresentationFormat>
  <Paragraphs>54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5" baseType="lpstr">
      <vt:lpstr>游ゴシック</vt:lpstr>
      <vt:lpstr>游ゴシック Light</vt:lpstr>
      <vt:lpstr>Arial</vt:lpstr>
      <vt:lpstr>Times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Nakamura Tomoaki</dc:creator>
  <cp:lastModifiedBy>Nakamura Tomoaki</cp:lastModifiedBy>
  <cp:revision>12</cp:revision>
  <dcterms:created xsi:type="dcterms:W3CDTF">2022-04-21T00:13:58Z</dcterms:created>
  <dcterms:modified xsi:type="dcterms:W3CDTF">2022-04-22T01:33:26Z</dcterms:modified>
</cp:coreProperties>
</file>